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1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7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7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255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9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30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40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82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8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7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4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4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0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5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4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7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5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806F83-072F-4979-9728-BEFFB2F941A4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8BAB-8FAB-4933-B40C-EADD18BC7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2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2E4CE-B208-453C-A2E5-E8ED99A3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20000" r="3750" b="10477"/>
          <a:stretch/>
        </p:blipFill>
        <p:spPr>
          <a:xfrm>
            <a:off x="584023" y="442108"/>
            <a:ext cx="10788272" cy="59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1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69D0F-6D70-415E-A220-F2BA610D6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0416" r="4296" b="6944"/>
          <a:stretch/>
        </p:blipFill>
        <p:spPr>
          <a:xfrm>
            <a:off x="342900" y="217824"/>
            <a:ext cx="11506200" cy="64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22792-3094-4179-9800-00EF83AE54E8}"/>
              </a:ext>
            </a:extLst>
          </p:cNvPr>
          <p:cNvSpPr txBox="1"/>
          <p:nvPr/>
        </p:nvSpPr>
        <p:spPr>
          <a:xfrm>
            <a:off x="257175" y="209550"/>
            <a:ext cx="503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Year 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2CCB94-E3BD-4D58-9209-10BF67A48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722994"/>
              </p:ext>
            </p:extLst>
          </p:nvPr>
        </p:nvGraphicFramePr>
        <p:xfrm>
          <a:off x="407387" y="1243448"/>
          <a:ext cx="11275627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893">
                  <a:extLst>
                    <a:ext uri="{9D8B030D-6E8A-4147-A177-3AD203B41FA5}">
                      <a16:colId xmlns:a16="http://schemas.microsoft.com/office/drawing/2014/main" val="3903949864"/>
                    </a:ext>
                  </a:extLst>
                </a:gridCol>
                <a:gridCol w="2565646">
                  <a:extLst>
                    <a:ext uri="{9D8B030D-6E8A-4147-A177-3AD203B41FA5}">
                      <a16:colId xmlns:a16="http://schemas.microsoft.com/office/drawing/2014/main" val="1936573044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95794426"/>
                    </a:ext>
                  </a:extLst>
                </a:gridCol>
                <a:gridCol w="5602433">
                  <a:extLst>
                    <a:ext uri="{9D8B030D-6E8A-4147-A177-3AD203B41FA5}">
                      <a16:colId xmlns:a16="http://schemas.microsoft.com/office/drawing/2014/main" val="276877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Curriculum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5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You Are Awesome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Matthew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Ourselves, PSHE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9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The Soup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Ben Davis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Friendship, Homelessness. Includes discussion of homelessness, unethical businesses and childhood cancer which, though tactfully handled, may be upsetting for some readers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9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The Boy Who Made Everyone Laugh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Helen Rutter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Humorous stories, Bullying, Disabilities, Neurodiversity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4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The Final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Matt Goodfellow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Families, School stories, Bullying, Mental Health, Self-esteem / self-acceptance, Novels in verse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8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7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22792-3094-4179-9800-00EF83AE54E8}"/>
              </a:ext>
            </a:extLst>
          </p:cNvPr>
          <p:cNvSpPr txBox="1"/>
          <p:nvPr/>
        </p:nvSpPr>
        <p:spPr>
          <a:xfrm>
            <a:off x="257175" y="209550"/>
            <a:ext cx="503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Year 8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E9051F-96F6-492E-8AC4-F21889CA7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04188"/>
              </p:ext>
            </p:extLst>
          </p:nvPr>
        </p:nvGraphicFramePr>
        <p:xfrm>
          <a:off x="627420" y="1689100"/>
          <a:ext cx="10937159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346">
                  <a:extLst>
                    <a:ext uri="{9D8B030D-6E8A-4147-A177-3AD203B41FA5}">
                      <a16:colId xmlns:a16="http://schemas.microsoft.com/office/drawing/2014/main" val="3903949864"/>
                    </a:ext>
                  </a:extLst>
                </a:gridCol>
                <a:gridCol w="2573655">
                  <a:extLst>
                    <a:ext uri="{9D8B030D-6E8A-4147-A177-3AD203B41FA5}">
                      <a16:colId xmlns:a16="http://schemas.microsoft.com/office/drawing/2014/main" val="1936573044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95794426"/>
                    </a:ext>
                  </a:extLst>
                </a:gridCol>
                <a:gridCol w="4617503">
                  <a:extLst>
                    <a:ext uri="{9D8B030D-6E8A-4147-A177-3AD203B41FA5}">
                      <a16:colId xmlns:a16="http://schemas.microsoft.com/office/drawing/2014/main" val="276877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Curriculum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5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When the World Was 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Liz Kessler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 War Two, Historical stories, Holocaust, Award winners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9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Just Another Little 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Eve Ainsworth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Families, Alcohol abuse, Dyslexia-friendly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9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The Island at the End of Everything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Kiran Millwood Hargrave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 winners, Parent, and child, Black, Asian or minority ethnic author/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illust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Islands, Diseases, Friendship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4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After The War: from Auschwitz to Ambleside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Tom Palmer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 War Two, Jews, Refugees, Dyslexia-friendly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8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5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22792-3094-4179-9800-00EF83AE54E8}"/>
              </a:ext>
            </a:extLst>
          </p:cNvPr>
          <p:cNvSpPr txBox="1"/>
          <p:nvPr/>
        </p:nvSpPr>
        <p:spPr>
          <a:xfrm>
            <a:off x="257175" y="209550"/>
            <a:ext cx="503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Year 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BF2531-0C9C-4877-91F6-87ECEE704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434428"/>
              </p:ext>
            </p:extLst>
          </p:nvPr>
        </p:nvGraphicFramePr>
        <p:xfrm>
          <a:off x="467064" y="1862284"/>
          <a:ext cx="11257871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346">
                  <a:extLst>
                    <a:ext uri="{9D8B030D-6E8A-4147-A177-3AD203B41FA5}">
                      <a16:colId xmlns:a16="http://schemas.microsoft.com/office/drawing/2014/main" val="3903949864"/>
                    </a:ext>
                  </a:extLst>
                </a:gridCol>
                <a:gridCol w="2116455">
                  <a:extLst>
                    <a:ext uri="{9D8B030D-6E8A-4147-A177-3AD203B41FA5}">
                      <a16:colId xmlns:a16="http://schemas.microsoft.com/office/drawing/2014/main" val="1936573044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95794426"/>
                    </a:ext>
                  </a:extLst>
                </a:gridCol>
                <a:gridCol w="5395415">
                  <a:extLst>
                    <a:ext uri="{9D8B030D-6E8A-4147-A177-3AD203B41FA5}">
                      <a16:colId xmlns:a16="http://schemas.microsoft.com/office/drawing/2014/main" val="276877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Curriculum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5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Bad Influence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Tasmin 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stories, Internet, Friendship, Bullying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9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Needle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Patrice Lawrence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Families, Dyslexia-friendly, Black, Asian or minority ethnic author/illustrator, Fostering, Black, Asian or minority ethnic characters, Award winners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9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Steady for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Nathanael </a:t>
                      </a:r>
                      <a:r>
                        <a:rPr lang="en-GB" sz="1800" dirty="0" err="1"/>
                        <a:t>Lessore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Adolescence, Music, Relationships, Debut author/illustrator, Black, Asian or minority ethnic author/illustrator, Humorous stories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4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The Outsiders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 E Hinton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 of America, Violence, Bullying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8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53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22792-3094-4179-9800-00EF83AE54E8}"/>
              </a:ext>
            </a:extLst>
          </p:cNvPr>
          <p:cNvSpPr txBox="1"/>
          <p:nvPr/>
        </p:nvSpPr>
        <p:spPr>
          <a:xfrm>
            <a:off x="257175" y="209550"/>
            <a:ext cx="503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Year 10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3764E9-5904-42E3-B83E-99DE8A03D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44255"/>
              </p:ext>
            </p:extLst>
          </p:nvPr>
        </p:nvGraphicFramePr>
        <p:xfrm>
          <a:off x="601351" y="1960880"/>
          <a:ext cx="106897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346">
                  <a:extLst>
                    <a:ext uri="{9D8B030D-6E8A-4147-A177-3AD203B41FA5}">
                      <a16:colId xmlns:a16="http://schemas.microsoft.com/office/drawing/2014/main" val="3903949864"/>
                    </a:ext>
                  </a:extLst>
                </a:gridCol>
                <a:gridCol w="2823346">
                  <a:extLst>
                    <a:ext uri="{9D8B030D-6E8A-4147-A177-3AD203B41FA5}">
                      <a16:colId xmlns:a16="http://schemas.microsoft.com/office/drawing/2014/main" val="1936573044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95794426"/>
                    </a:ext>
                  </a:extLst>
                </a:gridCol>
                <a:gridCol w="4120353">
                  <a:extLst>
                    <a:ext uri="{9D8B030D-6E8A-4147-A177-3AD203B41FA5}">
                      <a16:colId xmlns:a16="http://schemas.microsoft.com/office/drawing/2014/main" val="276877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Curriculum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5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Unboxed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 Pratt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LGBTQ, Death, Friendship, Letters, Dyslexia-friendly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9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Vile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Sera Milano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9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Happy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Josh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Adventure stories, Science fiction, Mental Health, LGBTQ, Romance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4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Bunker Diary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Kevin Brooks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Mystery stories, Death, Award winners, Crime stories, Friendship, Thrillers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8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12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22792-3094-4179-9800-00EF83AE54E8}"/>
              </a:ext>
            </a:extLst>
          </p:cNvPr>
          <p:cNvSpPr txBox="1"/>
          <p:nvPr/>
        </p:nvSpPr>
        <p:spPr>
          <a:xfrm>
            <a:off x="257175" y="209550"/>
            <a:ext cx="503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Year 12 </a:t>
            </a:r>
          </a:p>
          <a:p>
            <a:r>
              <a:rPr lang="en-GB" sz="3600" b="1" dirty="0"/>
              <a:t>(optional for Year 13)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47B42F-0786-4042-A611-E2B7B3B5F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93634"/>
              </p:ext>
            </p:extLst>
          </p:nvPr>
        </p:nvGraphicFramePr>
        <p:xfrm>
          <a:off x="416624" y="2217302"/>
          <a:ext cx="1091164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223">
                  <a:extLst>
                    <a:ext uri="{9D8B030D-6E8A-4147-A177-3AD203B41FA5}">
                      <a16:colId xmlns:a16="http://schemas.microsoft.com/office/drawing/2014/main" val="3903949864"/>
                    </a:ext>
                  </a:extLst>
                </a:gridCol>
                <a:gridCol w="2334827">
                  <a:extLst>
                    <a:ext uri="{9D8B030D-6E8A-4147-A177-3AD203B41FA5}">
                      <a16:colId xmlns:a16="http://schemas.microsoft.com/office/drawing/2014/main" val="1936573044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95794426"/>
                    </a:ext>
                  </a:extLst>
                </a:gridCol>
                <a:gridCol w="5202937">
                  <a:extLst>
                    <a:ext uri="{9D8B030D-6E8A-4147-A177-3AD203B41FA5}">
                      <a16:colId xmlns:a16="http://schemas.microsoft.com/office/drawing/2014/main" val="276877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Curriculum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5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You Could Be So Pretty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Holly Bourne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Dystopia, Gender roles, LGBTQ, Mental Health, School stories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9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Gone 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Gillian Flynn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Thrillers, Fiction, Crime stories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9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Kiss the Girls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James Patterson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Fiction, Detective stories, Crime stories, Thrillers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4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Different Seasons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Stephen 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Fiction, Horror stories, Thrillers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7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953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356</TotalTime>
  <Words>406</Words>
  <Application>Microsoft Office PowerPoint</Application>
  <PresentationFormat>Widescreen</PresentationFormat>
  <Paragraphs>106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Johnston</dc:creator>
  <cp:lastModifiedBy>Eleanor Johnston</cp:lastModifiedBy>
  <cp:revision>18</cp:revision>
  <dcterms:created xsi:type="dcterms:W3CDTF">2022-09-06T12:55:58Z</dcterms:created>
  <dcterms:modified xsi:type="dcterms:W3CDTF">2024-03-05T16:27:22Z</dcterms:modified>
</cp:coreProperties>
</file>